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8" d="100"/>
          <a:sy n="98" d="100"/>
        </p:scale>
        <p:origin x="-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2C089-FB00-4E92-A758-B002A5AB5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737806-C1CB-40AD-B849-0EEFF6A02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0B9F7B-8298-4BA4-9A66-727EF0AB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DA6-02F3-4B6F-AD38-96596CB63C9C}" type="datetimeFigureOut">
              <a:rPr lang="cs-CZ" smtClean="0"/>
              <a:t>06.01.2020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B3331B-9ED3-49E8-8735-0C4726F4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12B2FD-42CE-43E9-A86F-18F05FD3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9CF0-80D1-4242-B716-3D74D0E14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95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FAC5A-3AB2-44FC-9650-967744A5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CE31FA-EDBB-4E0F-8FBB-3F59BF7D9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A03D49-081E-4D08-A776-7A2A972F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DA6-02F3-4B6F-AD38-96596CB63C9C}" type="datetimeFigureOut">
              <a:rPr lang="cs-CZ" smtClean="0"/>
              <a:t>06.01.2020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620136-CF6E-4F20-BC68-8EFE3865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011ED9-01A7-4D0A-9CB3-0AD90FF0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9CF0-80D1-4242-B716-3D74D0E14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73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2AE2C1-42E8-4A05-9B37-C8E8EAB9C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B443193-01B2-40EB-885E-10F26DBB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40740C-6C00-40E3-B471-BDFF122C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DA6-02F3-4B6F-AD38-96596CB63C9C}" type="datetimeFigureOut">
              <a:rPr lang="cs-CZ" smtClean="0"/>
              <a:t>06.01.2020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982D26-D264-48B7-AB84-F32CB6FC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C14FAB-DDDB-49A1-82C7-717C2F74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9CF0-80D1-4242-B716-3D74D0E14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71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209C3-FD78-4F81-B490-142C0535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31777-496C-4BD5-B10A-6ECA9257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EF57D0-EB48-4A35-9E35-93B404C6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DA6-02F3-4B6F-AD38-96596CB63C9C}" type="datetimeFigureOut">
              <a:rPr lang="cs-CZ" smtClean="0"/>
              <a:t>06.01.2020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76A440-156E-427A-85AA-6326496A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EBE7C-5A02-47DF-8F1A-C040DEB6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9CF0-80D1-4242-B716-3D74D0E14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74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1405C-F02C-4266-9572-1AF87886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02D1AF-6C66-449B-914E-3A15CBAA7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872481-BB34-4674-B995-EB9DD85D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DA6-02F3-4B6F-AD38-96596CB63C9C}" type="datetimeFigureOut">
              <a:rPr lang="cs-CZ" smtClean="0"/>
              <a:t>06.01.2020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E7DF6C-4BF3-41AF-8F93-0C5D979E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63BBF0-B4E7-43AA-836F-E0DA9712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9CF0-80D1-4242-B716-3D74D0E14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39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D0D054-D463-4444-9DCC-C6111675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B86734-9594-4959-9F57-CC4788B12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B18B62-303A-40F0-A7CF-2AFD2CE35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CC021D-28BA-4ED4-A5EA-21D235BA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DA6-02F3-4B6F-AD38-96596CB63C9C}" type="datetimeFigureOut">
              <a:rPr lang="cs-CZ" smtClean="0"/>
              <a:t>06.01.2020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7A2293-A577-4D0C-A295-DC86FE533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5955D3-866A-4792-9107-A6329ADC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9CF0-80D1-4242-B716-3D74D0E14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43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D6FDA-7D37-44A6-9810-A418CFDE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3E6B10-6A10-4CB3-9BAD-AF19869CC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B1F90C-22EF-4880-84F8-F5795164C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B578C8-5DDB-4941-8AD1-3ADE3DB80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221AB67-11DA-439B-8469-194022C3A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DFF4D92-9864-4C0A-B4E3-3DE5FB53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DA6-02F3-4B6F-AD38-96596CB63C9C}" type="datetimeFigureOut">
              <a:rPr lang="cs-CZ" smtClean="0"/>
              <a:t>06.01.2020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5D014F0-35AC-4659-936A-8DB6BEAE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2D7E4DF-CC20-4A68-86AE-684C9B1A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9CF0-80D1-4242-B716-3D74D0E14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09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E96CF-1878-4D1F-9BBA-63A7FF66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5D2819-5E27-49EB-856D-D0331BC1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DA6-02F3-4B6F-AD38-96596CB63C9C}" type="datetimeFigureOut">
              <a:rPr lang="cs-CZ" smtClean="0"/>
              <a:t>06.01.2020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72E159-31AF-4711-8AFF-BDEA7D9B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F14647-DE45-4650-A50E-44552608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9CF0-80D1-4242-B716-3D74D0E14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14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9DEFD5-1FA2-4F5B-8E88-3698BBD8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DA6-02F3-4B6F-AD38-96596CB63C9C}" type="datetimeFigureOut">
              <a:rPr lang="cs-CZ" smtClean="0"/>
              <a:t>06.01.2020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A90D53-C271-48D7-ADEF-247B9143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B8E4C3-7372-4C8F-AE21-3E6DDEE9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9CF0-80D1-4242-B716-3D74D0E14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2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8E78D-2218-467E-871E-3036F256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70443-586D-46D5-A174-8A1B7FB1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7F7D2E-0A9B-4AD3-BD9C-BF4D6392D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861469-4028-47DC-B72F-BA0F7E03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DA6-02F3-4B6F-AD38-96596CB63C9C}" type="datetimeFigureOut">
              <a:rPr lang="cs-CZ" smtClean="0"/>
              <a:t>06.01.2020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ECEC25-B7AB-48BF-80E7-5A0A6CED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CB4F30-DC40-4507-A60F-B87BC01D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9CF0-80D1-4242-B716-3D74D0E14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49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E3A1C-C291-446F-BCB2-BA2D51C6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72B064-621B-470F-912D-C569CC653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B8B2AA-2BE8-4624-AB38-DF80864C4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98516A-1E65-45DF-A5C2-1827C28E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ADA6-02F3-4B6F-AD38-96596CB63C9C}" type="datetimeFigureOut">
              <a:rPr lang="cs-CZ" smtClean="0"/>
              <a:t>06.01.2020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322D24-A75C-40FD-BEE1-73CDCFBB3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3B0311-6839-4C7D-907E-08D1803D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9CF0-80D1-4242-B716-3D74D0E14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02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7BD7D6-1FCA-483B-9AA0-9C139CFE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C2330A-B68C-47C7-9956-B47B33B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BD0CED-ADA5-42E6-BB41-FB142FDB2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CADA6-02F3-4B6F-AD38-96596CB63C9C}" type="datetimeFigureOut">
              <a:rPr lang="cs-CZ" smtClean="0"/>
              <a:t>06.01.2020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99A858-4F07-4F22-9D16-B3D0FEF89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235E1B-BFD8-4326-8823-2ABF0CD99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99CF0-80D1-4242-B716-3D74D0E142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0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D91E6-8FE7-4C1D-BF8B-4E0BB09B7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28" y="604911"/>
            <a:ext cx="11507372" cy="1983545"/>
          </a:xfrm>
        </p:spPr>
        <p:txBody>
          <a:bodyPr>
            <a:normAutofit/>
          </a:bodyPr>
          <a:lstStyle/>
          <a:p>
            <a:r>
              <a:rPr lang="cs-CZ" sz="8000" b="1" dirty="0"/>
              <a:t>METABOLISMUS</a:t>
            </a:r>
          </a:p>
        </p:txBody>
      </p:sp>
    </p:spTree>
    <p:extLst>
      <p:ext uri="{BB962C8B-B14F-4D97-AF65-F5344CB8AC3E}">
        <p14:creationId xmlns:p14="http://schemas.microsoft.com/office/powerpoint/2010/main" val="333443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04E7D-5D49-48C4-A977-BDC08510B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106"/>
            <a:ext cx="10515600" cy="5787857"/>
          </a:xfrm>
        </p:spPr>
        <p:txBody>
          <a:bodyPr/>
          <a:lstStyle/>
          <a:p>
            <a:pPr marL="0" indent="0">
              <a:buNone/>
            </a:pPr>
            <a:r>
              <a:rPr lang="cs-CZ" u="sng" dirty="0"/>
              <a:t>Minerální látky</a:t>
            </a:r>
          </a:p>
          <a:p>
            <a:r>
              <a:rPr lang="cs-CZ" dirty="0"/>
              <a:t>Součást krve</a:t>
            </a:r>
          </a:p>
          <a:p>
            <a:r>
              <a:rPr lang="cs-CZ" dirty="0"/>
              <a:t>Podílí se na stavbě kostí, zubů, činnosti svalů, nervů</a:t>
            </a:r>
          </a:p>
          <a:p>
            <a:r>
              <a:rPr lang="cs-CZ" dirty="0"/>
              <a:t>Zdroj- zelenina, ovoce, mléko, ryby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183728-CE6B-4EBD-93D5-D2D4F329F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85" y="2489166"/>
            <a:ext cx="3825402" cy="21082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66AB9CB-2132-4576-9BD3-27353BF7F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8" y="2425885"/>
            <a:ext cx="4124528" cy="23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4A24E0-8139-42BE-8ED0-EC3C2B8B7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marL="0" indent="0">
              <a:buNone/>
            </a:pPr>
            <a:r>
              <a:rPr lang="cs-CZ" u="sng" dirty="0"/>
              <a:t>Vitamíny</a:t>
            </a:r>
          </a:p>
          <a:p>
            <a:r>
              <a:rPr lang="cs-CZ" dirty="0"/>
              <a:t>Nezbytné pro organismus</a:t>
            </a:r>
          </a:p>
          <a:p>
            <a:r>
              <a:rPr lang="cs-CZ" dirty="0"/>
              <a:t>Neumíme si je vytvořit</a:t>
            </a:r>
          </a:p>
          <a:p>
            <a:pPr marL="514350" indent="-514350">
              <a:buAutoNum type="arabicPeriod"/>
            </a:pPr>
            <a:r>
              <a:rPr lang="cs-CZ" u="sng" dirty="0"/>
              <a:t>Vitamíny rozpustné v tucích</a:t>
            </a:r>
          </a:p>
          <a:p>
            <a:pPr marL="0" indent="0">
              <a:buNone/>
            </a:pPr>
            <a:r>
              <a:rPr lang="cs-CZ" dirty="0"/>
              <a:t>A – mléko, žloutek, provitamin A, šeroslepost</a:t>
            </a:r>
          </a:p>
          <a:p>
            <a:pPr marL="0" indent="0">
              <a:buNone/>
            </a:pPr>
            <a:r>
              <a:rPr lang="cs-CZ" dirty="0"/>
              <a:t>D – rybí tuk, vejce, máslo, křivice</a:t>
            </a:r>
          </a:p>
          <a:p>
            <a:pPr marL="0" indent="0">
              <a:buNone/>
            </a:pPr>
            <a:r>
              <a:rPr lang="cs-CZ" dirty="0"/>
              <a:t>E – obilné klíčky, porucha tvorby </a:t>
            </a:r>
            <a:r>
              <a:rPr lang="cs-CZ" dirty="0" err="1"/>
              <a:t>pohl.hormonů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 – zelené části rostlin, kapusta, špenát, nedostatečná </a:t>
            </a:r>
            <a:r>
              <a:rPr lang="cs-CZ"/>
              <a:t>srážlivost krve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01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543475-24C7-4B1C-A84C-3D8D8E8BE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655"/>
            <a:ext cx="10515600" cy="570030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2. </a:t>
            </a:r>
            <a:r>
              <a:rPr lang="cs-CZ" u="sng" dirty="0"/>
              <a:t>Vitamíny rozpustné ve vodě</a:t>
            </a:r>
          </a:p>
          <a:p>
            <a:pPr marL="0" indent="0">
              <a:buNone/>
            </a:pPr>
            <a:r>
              <a:rPr lang="cs-CZ" dirty="0"/>
              <a:t>B1 (</a:t>
            </a:r>
            <a:r>
              <a:rPr lang="cs-CZ" dirty="0" err="1"/>
              <a:t>thiamin</a:t>
            </a:r>
            <a:r>
              <a:rPr lang="cs-CZ" dirty="0"/>
              <a:t>) – houby, kvasnice, vnitřnosti, nemoc </a:t>
            </a:r>
            <a:r>
              <a:rPr lang="cs-CZ" dirty="0" err="1"/>
              <a:t>beri</a:t>
            </a:r>
            <a:r>
              <a:rPr lang="cs-CZ" dirty="0"/>
              <a:t> – </a:t>
            </a:r>
            <a:r>
              <a:rPr lang="cs-CZ" dirty="0" err="1"/>
              <a:t>beri</a:t>
            </a:r>
            <a:r>
              <a:rPr lang="cs-CZ" dirty="0"/>
              <a:t>, únava</a:t>
            </a:r>
          </a:p>
          <a:p>
            <a:pPr marL="0" indent="0">
              <a:buNone/>
            </a:pPr>
            <a:r>
              <a:rPr lang="cs-CZ" dirty="0"/>
              <a:t>B2 – kvasnice, mléko, obilí, koutky</a:t>
            </a:r>
          </a:p>
          <a:p>
            <a:pPr marL="0" indent="0">
              <a:buNone/>
            </a:pPr>
            <a:r>
              <a:rPr lang="cs-CZ" dirty="0"/>
              <a:t>B6 – luštěniny</a:t>
            </a:r>
          </a:p>
          <a:p>
            <a:pPr marL="0" indent="0">
              <a:buNone/>
            </a:pPr>
            <a:r>
              <a:rPr lang="cs-CZ" dirty="0"/>
              <a:t>PP (niacin) – vnitřnosti, kvasnice, záněty kůže</a:t>
            </a:r>
          </a:p>
          <a:p>
            <a:pPr marL="0" indent="0">
              <a:buNone/>
            </a:pPr>
            <a:r>
              <a:rPr lang="cs-CZ" dirty="0"/>
              <a:t>Kyselina listová – zelené části rostlin, chudokrevnost</a:t>
            </a:r>
          </a:p>
          <a:p>
            <a:pPr marL="0" indent="0">
              <a:buNone/>
            </a:pPr>
            <a:r>
              <a:rPr lang="cs-CZ" dirty="0"/>
              <a:t>B12 – vnitřnosti, maso, záněty sliznic</a:t>
            </a:r>
          </a:p>
          <a:p>
            <a:pPr marL="0" indent="0">
              <a:buNone/>
            </a:pPr>
            <a:r>
              <a:rPr lang="cs-CZ" dirty="0"/>
              <a:t>C – citrusové plody, kurděje</a:t>
            </a:r>
          </a:p>
        </p:txBody>
      </p:sp>
    </p:spTree>
    <p:extLst>
      <p:ext uri="{BB962C8B-B14F-4D97-AF65-F5344CB8AC3E}">
        <p14:creationId xmlns:p14="http://schemas.microsoft.com/office/powerpoint/2010/main" val="193319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0DC827-B131-4391-8993-FFA119EA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126609"/>
            <a:ext cx="10761785" cy="67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4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477222-657D-4856-BA19-420B79DA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0165"/>
            <a:ext cx="10515600" cy="6308444"/>
          </a:xfrm>
        </p:spPr>
        <p:txBody>
          <a:bodyPr>
            <a:normAutofit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cs-CZ" dirty="0"/>
              <a:t>   </a:t>
            </a:r>
            <a:r>
              <a:rPr lang="cs-CZ" u="sng" dirty="0"/>
              <a:t>Metabolismus</a:t>
            </a:r>
            <a:r>
              <a:rPr lang="cs-CZ" dirty="0"/>
              <a:t> = souhrn všech chemických látkových přeměn v těle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cs-CZ" dirty="0"/>
              <a:t>   1. </a:t>
            </a:r>
            <a:r>
              <a:rPr lang="cs-CZ" u="sng" dirty="0"/>
              <a:t>anabolismus</a:t>
            </a:r>
            <a:r>
              <a:rPr lang="cs-CZ" dirty="0"/>
              <a:t> = z jednodušších látek vznikají látky složitější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cs-CZ" dirty="0"/>
              <a:t>   2. </a:t>
            </a:r>
            <a:r>
              <a:rPr lang="cs-CZ" u="sng" dirty="0"/>
              <a:t>katabolismus </a:t>
            </a:r>
            <a:r>
              <a:rPr lang="cs-CZ" dirty="0"/>
              <a:t>= ze složitějších látek vznikají látky jednodušší</a:t>
            </a:r>
          </a:p>
          <a:p>
            <a:pPr marL="0" indent="0">
              <a:lnSpc>
                <a:spcPct val="200000"/>
              </a:lnSpc>
              <a:buNone/>
            </a:pPr>
            <a:endParaRPr lang="cs-CZ" dirty="0"/>
          </a:p>
          <a:p>
            <a:pPr marL="0" indent="0">
              <a:lnSpc>
                <a:spcPct val="200000"/>
              </a:lnSpc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43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8517D9-2D29-4B9B-B366-AAE40E219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6" y="126460"/>
            <a:ext cx="11003604" cy="6050503"/>
          </a:xfrm>
        </p:spPr>
        <p:txBody>
          <a:bodyPr/>
          <a:lstStyle/>
          <a:p>
            <a:pPr marL="0" indent="0">
              <a:lnSpc>
                <a:spcPct val="300000"/>
              </a:lnSpc>
              <a:buNone/>
            </a:pPr>
            <a:r>
              <a:rPr lang="cs-CZ" u="sng" dirty="0"/>
              <a:t>Energie uvolněná rozkladem látek se přeměňuje v: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/>
              <a:t>   1. teplo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/>
              <a:t>   2. chemickou energii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cs-CZ" dirty="0"/>
              <a:t>   3. mechanickou energii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14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FDD7BF-52C0-4471-95B5-8F6DF9D3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835"/>
            <a:ext cx="10515600" cy="5660128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cs-CZ" u="sng" dirty="0"/>
              <a:t>Základní živiny:</a:t>
            </a:r>
          </a:p>
          <a:p>
            <a:pPr>
              <a:lnSpc>
                <a:spcPct val="250000"/>
              </a:lnSpc>
            </a:pPr>
            <a:r>
              <a:rPr lang="cs-CZ" dirty="0"/>
              <a:t>Tuky, cukry, bílkoviny</a:t>
            </a:r>
          </a:p>
          <a:p>
            <a:pPr>
              <a:lnSpc>
                <a:spcPct val="250000"/>
              </a:lnSpc>
            </a:pPr>
            <a:r>
              <a:rPr lang="cs-CZ" dirty="0"/>
              <a:t>Voda, minerální látky, vitamíny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cs-CZ" u="sng" dirty="0"/>
              <a:t>Celková látková přeměna </a:t>
            </a:r>
            <a:r>
              <a:rPr lang="cs-CZ" dirty="0"/>
              <a:t>= vykonaná fyzická činnost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74B277-FBCD-4373-9810-6402D39A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790" y="397373"/>
            <a:ext cx="5003409" cy="42731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CC4E5BD-331F-4EC4-943D-ADE9F8938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12" y="227080"/>
            <a:ext cx="2447978" cy="3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8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E95DC-4134-455B-8454-9528122F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u="sng" dirty="0"/>
              <a:t>Cukry </a:t>
            </a:r>
          </a:p>
          <a:p>
            <a:pPr>
              <a:lnSpc>
                <a:spcPct val="200000"/>
              </a:lnSpc>
            </a:pPr>
            <a:r>
              <a:rPr lang="cs-CZ" dirty="0"/>
              <a:t>Hlavní zdroj energie</a:t>
            </a:r>
          </a:p>
          <a:p>
            <a:pPr>
              <a:lnSpc>
                <a:spcPct val="200000"/>
              </a:lnSpc>
            </a:pPr>
            <a:r>
              <a:rPr lang="cs-CZ" dirty="0"/>
              <a:t>Složitý cukr – škrob        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/>
              <a:t>   Mléčný cukr – laktóza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/>
              <a:t>   Řepný cukr – sacharóza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dirty="0"/>
              <a:t>   Glukóza – v krevní plazmě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90571D-73E3-48EB-B0B0-7D557760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086" y="477078"/>
            <a:ext cx="4241766" cy="32930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2AD7537-8543-4253-AE61-5A8F1FC0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969" y="3770142"/>
            <a:ext cx="3066463" cy="22965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BF1B0B1-AA93-43E5-A08B-6543D8A57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062" y="4202027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8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0DE9D-AB4E-441E-9198-219A08407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317"/>
            <a:ext cx="10515600" cy="56423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u="sng" dirty="0"/>
              <a:t>Tuky </a:t>
            </a:r>
          </a:p>
          <a:p>
            <a:pPr>
              <a:lnSpc>
                <a:spcPct val="150000"/>
              </a:lnSpc>
            </a:pPr>
            <a:r>
              <a:rPr lang="cs-CZ" dirty="0"/>
              <a:t>Největší energetická hodnota</a:t>
            </a:r>
          </a:p>
          <a:p>
            <a:pPr>
              <a:lnSpc>
                <a:spcPct val="150000"/>
              </a:lnSpc>
            </a:pPr>
            <a:r>
              <a:rPr lang="cs-CZ" dirty="0"/>
              <a:t>Do zásoby v tukových tkáních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(tepelná izolace, ochrana vnitřních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orgánů)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dirty="0"/>
              <a:t>Živočišné tuky – máslo, sádlo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dirty="0"/>
              <a:t>Rostlinné tuky - oleje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351513-E4AE-484D-8382-58F4F4D7B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9151"/>
            <a:ext cx="5795888" cy="66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8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896B65-9591-40F7-B256-758E4B3AF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069"/>
            <a:ext cx="10515600" cy="5752893"/>
          </a:xfrm>
        </p:spPr>
        <p:txBody>
          <a:bodyPr/>
          <a:lstStyle/>
          <a:p>
            <a:pPr marL="0" indent="0">
              <a:buNone/>
            </a:pPr>
            <a:r>
              <a:rPr lang="cs-CZ" u="sng" dirty="0"/>
              <a:t>Bílkoviny</a:t>
            </a:r>
          </a:p>
          <a:p>
            <a:r>
              <a:rPr lang="cs-CZ" dirty="0"/>
              <a:t>Základní stavební látky buněk</a:t>
            </a:r>
          </a:p>
          <a:p>
            <a:r>
              <a:rPr lang="cs-CZ" dirty="0"/>
              <a:t>Význam – růst organ., obnova</a:t>
            </a:r>
          </a:p>
          <a:p>
            <a:pPr marL="0" indent="0">
              <a:buNone/>
            </a:pPr>
            <a:r>
              <a:rPr lang="cs-CZ" dirty="0"/>
              <a:t>tkání,  tvorba enzymů a hormonů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Původ:</a:t>
            </a:r>
          </a:p>
          <a:p>
            <a:pPr marL="514350" indent="-514350">
              <a:buAutoNum type="arabicPeriod"/>
            </a:pPr>
            <a:r>
              <a:rPr lang="cs-CZ" dirty="0"/>
              <a:t>Živočišný – maso, vejce, mléko</a:t>
            </a:r>
          </a:p>
          <a:p>
            <a:pPr marL="514350" indent="-514350">
              <a:buAutoNum type="arabicPeriod"/>
            </a:pPr>
            <a:r>
              <a:rPr lang="cs-CZ" dirty="0"/>
              <a:t>Rostlinný - luštěniny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72137E-3A91-4D35-9F3D-46060E423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97" y="681038"/>
            <a:ext cx="5019472" cy="288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6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3529C8-9CBA-49A1-B2FF-4024698C3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013"/>
            <a:ext cx="10515600" cy="5855950"/>
          </a:xfrm>
        </p:spPr>
        <p:txBody>
          <a:bodyPr/>
          <a:lstStyle/>
          <a:p>
            <a:pPr marL="0" indent="0">
              <a:buNone/>
            </a:pPr>
            <a:r>
              <a:rPr lang="cs-CZ" u="sng" dirty="0"/>
              <a:t>Voda</a:t>
            </a:r>
          </a:p>
          <a:p>
            <a:r>
              <a:rPr lang="cs-CZ" dirty="0"/>
              <a:t>Rozpouštědlo</a:t>
            </a:r>
          </a:p>
          <a:p>
            <a:r>
              <a:rPr lang="cs-CZ" dirty="0"/>
              <a:t>Termoregulace</a:t>
            </a:r>
          </a:p>
          <a:p>
            <a:r>
              <a:rPr lang="cs-CZ" dirty="0"/>
              <a:t>Transport látek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B3FE96-A3D4-4A63-8D34-93F3A3697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53" y="107283"/>
            <a:ext cx="3835636" cy="25981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5F0037A-15AD-4F38-A406-B47A3A6B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740" y="2491750"/>
            <a:ext cx="3435990" cy="2080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C307B02-BFBF-4419-8334-1161B6786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453" y="2850204"/>
            <a:ext cx="3466744" cy="197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847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308</Words>
  <Application>Microsoft Office PowerPoint</Application>
  <PresentationFormat>Širokoúhlá obrazovka</PresentationFormat>
  <Paragraphs>58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METABOLISMUS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METABOLISMUS</dc:title>
  <dc:creator>Petra Grebeníčková</dc:creator>
  <cp:lastModifiedBy>Petra Grebeníčková</cp:lastModifiedBy>
  <cp:revision>5</cp:revision>
  <dcterms:created xsi:type="dcterms:W3CDTF">2020-01-06T19:25:22Z</dcterms:created>
  <dcterms:modified xsi:type="dcterms:W3CDTF">2020-01-06T20:07:31Z</dcterms:modified>
</cp:coreProperties>
</file>