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0EB5F-64C1-4B38-92C2-AF5CF9E765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Our vilage Uherské Hradiště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F2B28A-1D63-4166-94FB-2D3D708BDE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500" dirty="0"/>
              <a:t>  Students Parliament Uherské Hradiště </a:t>
            </a:r>
          </a:p>
        </p:txBody>
      </p:sp>
    </p:spTree>
    <p:extLst>
      <p:ext uri="{BB962C8B-B14F-4D97-AF65-F5344CB8AC3E}">
        <p14:creationId xmlns:p14="http://schemas.microsoft.com/office/powerpoint/2010/main" val="1559256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9">
            <a:extLst>
              <a:ext uri="{FF2B5EF4-FFF2-40B4-BE49-F238E27FC236}">
                <a16:creationId xmlns:a16="http://schemas.microsoft.com/office/drawing/2014/main" id="{109C3D3C-5E00-40BE-B0F8-64783FF1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3" name="Picture 11">
            <a:extLst>
              <a:ext uri="{FF2B5EF4-FFF2-40B4-BE49-F238E27FC236}">
                <a16:creationId xmlns:a16="http://schemas.microsoft.com/office/drawing/2014/main" id="{C717EFAC-8EE6-49FB-ABD6-B079F6FEE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34" name="Picture 13">
            <a:extLst>
              <a:ext uri="{FF2B5EF4-FFF2-40B4-BE49-F238E27FC236}">
                <a16:creationId xmlns:a16="http://schemas.microsoft.com/office/drawing/2014/main" id="{A0ECCF49-019C-491E-8A0B-828E9FA65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35" name="Rectangle 15">
            <a:extLst>
              <a:ext uri="{FF2B5EF4-FFF2-40B4-BE49-F238E27FC236}">
                <a16:creationId xmlns:a16="http://schemas.microsoft.com/office/drawing/2014/main" id="{5A42845B-CC95-4485-9D3A-D96B6EE04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17">
            <a:extLst>
              <a:ext uri="{FF2B5EF4-FFF2-40B4-BE49-F238E27FC236}">
                <a16:creationId xmlns:a16="http://schemas.microsoft.com/office/drawing/2014/main" id="{86637838-C48E-4126-9469-4A003CAAF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7" name="Group 19">
            <a:extLst>
              <a:ext uri="{FF2B5EF4-FFF2-40B4-BE49-F238E27FC236}">
                <a16:creationId xmlns:a16="http://schemas.microsoft.com/office/drawing/2014/main" id="{A4C346AE-19F3-4822-9651-81887C589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21" name="Rectangle 20">
              <a:extLst>
                <a:ext uri="{FF2B5EF4-FFF2-40B4-BE49-F238E27FC236}">
                  <a16:creationId xmlns:a16="http://schemas.microsoft.com/office/drawing/2014/main" id="{B01C06CA-3D49-45DA-8814-FEF5B7A630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B53DAF6A-877B-4D7B-8FB1-3A22EF4BF6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8" name="Rectangle 23">
            <a:extLst>
              <a:ext uri="{FF2B5EF4-FFF2-40B4-BE49-F238E27FC236}">
                <a16:creationId xmlns:a16="http://schemas.microsoft.com/office/drawing/2014/main" id="{CBC62BF6-3544-4330-9EDF-7F6516A22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2E944B8-DF60-41F6-9C39-191648DC3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908" y="4710483"/>
            <a:ext cx="8133478" cy="940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dirty="0"/>
              <a:t>This is our vilage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207E7-62B9-45B6-B9E3-A27164A55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277" y="5633404"/>
            <a:ext cx="8133478" cy="324266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r">
              <a:buNone/>
            </a:pPr>
            <a:r>
              <a:rPr lang="en-US" sz="2500" dirty="0"/>
              <a:t>Our village is called Uherské </a:t>
            </a:r>
            <a:r>
              <a:rPr lang="cs-CZ" sz="2500" dirty="0"/>
              <a:t>H</a:t>
            </a:r>
            <a:r>
              <a:rPr lang="en-US" sz="2500" dirty="0"/>
              <a:t>radiště.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55E8BA9-F360-4FA5-AEFB-714AA6596C2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4018" b="19866"/>
          <a:stretch/>
        </p:blipFill>
        <p:spPr>
          <a:xfrm>
            <a:off x="634277" y="640078"/>
            <a:ext cx="10917644" cy="360914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39" name="Rectangle 25">
            <a:extLst>
              <a:ext uri="{FF2B5EF4-FFF2-40B4-BE49-F238E27FC236}">
                <a16:creationId xmlns:a16="http://schemas.microsoft.com/office/drawing/2014/main" id="{8731DD4E-D6F2-4F1F-86EC-6486D8552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27">
            <a:extLst>
              <a:ext uri="{FF2B5EF4-FFF2-40B4-BE49-F238E27FC236}">
                <a16:creationId xmlns:a16="http://schemas.microsoft.com/office/drawing/2014/main" id="{EC066F07-E8C0-42DD-A04A-3AAA449EE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29">
            <a:extLst>
              <a:ext uri="{FF2B5EF4-FFF2-40B4-BE49-F238E27FC236}">
                <a16:creationId xmlns:a16="http://schemas.microsoft.com/office/drawing/2014/main" id="{14D533B5-1352-49E2-A115-0E0F1C87C2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210130"/>
            <a:ext cx="3080285" cy="275942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87740D2-6EB2-456D-8979-4FC59C4DC5C0}"/>
              </a:ext>
            </a:extLst>
          </p:cNvPr>
          <p:cNvSpPr txBox="1"/>
          <p:nvPr/>
        </p:nvSpPr>
        <p:spPr>
          <a:xfrm>
            <a:off x="9631006" y="269555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photo</a:t>
            </a:r>
            <a:r>
              <a:rPr lang="cs-CZ" dirty="0"/>
              <a:t> of our city</a:t>
            </a:r>
          </a:p>
        </p:txBody>
      </p:sp>
    </p:spTree>
    <p:extLst>
      <p:ext uri="{BB962C8B-B14F-4D97-AF65-F5344CB8AC3E}">
        <p14:creationId xmlns:p14="http://schemas.microsoft.com/office/powerpoint/2010/main" val="3399229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767EE22B-9FA5-4FAC-9662-D2F9C706E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AFE330-1515-493C-9BAD-A215440C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20" name="Rectangle 13">
            <a:extLst>
              <a:ext uri="{FF2B5EF4-FFF2-40B4-BE49-F238E27FC236}">
                <a16:creationId xmlns:a16="http://schemas.microsoft.com/office/drawing/2014/main" id="{1C46C271-4C9C-47FC-A552-BE6A80B66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468546B5-3A43-4E90-B43D-914113B152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358FCD0-2FAE-4728-A479-6CF4DAA31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B60690-50A4-4734-B2FF-8D1FF223D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3599316"/>
          </a:xfrm>
        </p:spPr>
        <p:txBody>
          <a:bodyPr>
            <a:normAutofit/>
          </a:bodyPr>
          <a:lstStyle/>
          <a:p>
            <a:r>
              <a:rPr lang="cs-CZ" sz="2500" dirty="0"/>
              <a:t>We have a total of 25,246 inhabitants throughout the municipality.</a:t>
            </a:r>
          </a:p>
          <a:p>
            <a:r>
              <a:rPr lang="cs-CZ" sz="2500" dirty="0"/>
              <a:t>We have 27 representatives in the council.</a:t>
            </a:r>
          </a:p>
        </p:txBody>
      </p:sp>
      <p:pic>
        <p:nvPicPr>
          <p:cNvPr id="5" name="Obrázek 4" descr="Obsah obrázku budova, obloha, exteriér, silnice&#10;&#10;Popis byl vytvořen automaticky">
            <a:extLst>
              <a:ext uri="{FF2B5EF4-FFF2-40B4-BE49-F238E27FC236}">
                <a16:creationId xmlns:a16="http://schemas.microsoft.com/office/drawing/2014/main" id="{71575B00-8AB9-4AAB-B4FB-9D3F72B180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908651"/>
            <a:ext cx="6269479" cy="304069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5A13E09-6B57-47AD-9CAB-216512ACE797}"/>
              </a:ext>
            </a:extLst>
          </p:cNvPr>
          <p:cNvSpPr txBox="1"/>
          <p:nvPr/>
        </p:nvSpPr>
        <p:spPr>
          <a:xfrm>
            <a:off x="8816922" y="4949348"/>
            <a:ext cx="273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shops on Masaryk Square</a:t>
            </a:r>
          </a:p>
        </p:txBody>
      </p:sp>
    </p:spTree>
    <p:extLst>
      <p:ext uri="{BB962C8B-B14F-4D97-AF65-F5344CB8AC3E}">
        <p14:creationId xmlns:p14="http://schemas.microsoft.com/office/powerpoint/2010/main" val="1713417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67EE22B-9FA5-4FAC-9662-D2F9C706E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3AFE330-1515-493C-9BAD-A215440C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C46C271-4C9C-47FC-A552-BE6A80B66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8546B5-3A43-4E90-B43D-914113B152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FB3A76-E331-4C49-BF73-FAD255BEB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cs-CZ" sz="2500" dirty="0"/>
              <a:t>Our mayor is named Ing. Stanislav Blaha.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358FCD0-2FAE-4728-A479-6CF4DAA31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pic>
        <p:nvPicPr>
          <p:cNvPr id="8" name="Zástupný obsah 4" descr="Obsah obrázku budova, exteriér, obloha, vládní budova&#10;&#10;Popis byl vytvořen automaticky">
            <a:extLst>
              <a:ext uri="{FF2B5EF4-FFF2-40B4-BE49-F238E27FC236}">
                <a16:creationId xmlns:a16="http://schemas.microsoft.com/office/drawing/2014/main" id="{6E2BEB1F-9CCD-4EE0-9E64-CDAA739E8D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077945"/>
            <a:ext cx="6269479" cy="4702109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8FCB959-6D32-45EA-996E-ABAAE7334572}"/>
              </a:ext>
            </a:extLst>
          </p:cNvPr>
          <p:cNvSpPr txBox="1"/>
          <p:nvPr/>
        </p:nvSpPr>
        <p:spPr>
          <a:xfrm>
            <a:off x="10575554" y="5765029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City hall</a:t>
            </a:r>
          </a:p>
        </p:txBody>
      </p:sp>
    </p:spTree>
    <p:extLst>
      <p:ext uri="{BB962C8B-B14F-4D97-AF65-F5344CB8AC3E}">
        <p14:creationId xmlns:p14="http://schemas.microsoft.com/office/powerpoint/2010/main" val="2538691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4AB69011-4C4F-4A3D-89F4-12684247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D7B04F2-E023-4AA1-917E-8B37BCB49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21" name="Rectangle 13">
            <a:extLst>
              <a:ext uri="{FF2B5EF4-FFF2-40B4-BE49-F238E27FC236}">
                <a16:creationId xmlns:a16="http://schemas.microsoft.com/office/drawing/2014/main" id="{49CBBE2A-2397-4277-BABF-B4F0F9ED0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928220EF-17E2-4A4B-A78D-782A00DCB8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F13B9AA-8A8A-49CC-B403-FC8BE898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256" y="753230"/>
            <a:ext cx="4136123" cy="1080938"/>
          </a:xfrm>
        </p:spPr>
        <p:txBody>
          <a:bodyPr>
            <a:normAutofit/>
          </a:bodyPr>
          <a:lstStyle/>
          <a:p>
            <a:r>
              <a:rPr lang="cs-CZ" sz="2400" dirty="0"/>
              <a:t>Zlín Region</a:t>
            </a:r>
            <a:br>
              <a:rPr lang="cs-CZ" sz="2400" dirty="0"/>
            </a:br>
            <a:endParaRPr lang="cs-CZ" sz="24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D93EE99-97F4-455F-8AFC-5119B1B4E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A51D62-FC6D-44E4-A218-0FB53F8FD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3599316"/>
          </a:xfrm>
        </p:spPr>
        <p:txBody>
          <a:bodyPr>
            <a:normAutofit/>
          </a:bodyPr>
          <a:lstStyle/>
          <a:p>
            <a:r>
              <a:rPr lang="cs-CZ" sz="2500" dirty="0"/>
              <a:t>Our vilage is located in the Zlín Region. </a:t>
            </a:r>
          </a:p>
          <a:p>
            <a:r>
              <a:rPr lang="cs-CZ" sz="2500" dirty="0"/>
              <a:t>The governor is named Jiří Čunek.</a:t>
            </a:r>
          </a:p>
          <a:p>
            <a:endParaRPr lang="cs-CZ" sz="1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2327C65-34C5-43DB-9906-19F95E3E6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11A330F-23ED-4391-9189-6BFDCAF9E5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3085" y="1779042"/>
            <a:ext cx="5629268" cy="3293121"/>
          </a:xfrm>
          <a:prstGeom prst="rect">
            <a:avLst/>
          </a:prstGeom>
          <a:ln>
            <a:noFill/>
          </a:ln>
          <a:effectLst/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C147773-27D4-46C0-80D9-42BA8D95AA38}"/>
              </a:ext>
            </a:extLst>
          </p:cNvPr>
          <p:cNvSpPr txBox="1"/>
          <p:nvPr/>
        </p:nvSpPr>
        <p:spPr>
          <a:xfrm>
            <a:off x="9392369" y="6168628"/>
            <a:ext cx="21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emblem of our city</a:t>
            </a:r>
          </a:p>
        </p:txBody>
      </p:sp>
    </p:spTree>
    <p:extLst>
      <p:ext uri="{BB962C8B-B14F-4D97-AF65-F5344CB8AC3E}">
        <p14:creationId xmlns:p14="http://schemas.microsoft.com/office/powerpoint/2010/main" val="3898702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E0B98-46E1-483F-9977-C8D7283A2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This is our vilage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4E4729-C327-40A1-BB39-0A3D9D65F0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Thanks for watching</a:t>
            </a:r>
          </a:p>
        </p:txBody>
      </p:sp>
    </p:spTree>
    <p:extLst>
      <p:ext uri="{BB962C8B-B14F-4D97-AF65-F5344CB8AC3E}">
        <p14:creationId xmlns:p14="http://schemas.microsoft.com/office/powerpoint/2010/main" val="77272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89</Words>
  <Application>Microsoft Office PowerPoint</Application>
  <PresentationFormat>Širokoúhlá obrazovka</PresentationFormat>
  <Paragraphs>16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Berlín</vt:lpstr>
      <vt:lpstr>Our vilage Uherské Hradiště</vt:lpstr>
      <vt:lpstr>This is our vilage</vt:lpstr>
      <vt:lpstr>Prezentace aplikace PowerPoint</vt:lpstr>
      <vt:lpstr>Our mayor is named Ing. Stanislav Blaha.</vt:lpstr>
      <vt:lpstr>Zlín Region </vt:lpstr>
      <vt:lpstr>This is our vilage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vilage Uherské Hradiště</dc:title>
  <dc:creator>Anička a Barča Komárkovi</dc:creator>
  <cp:lastModifiedBy>Anička a Barča Komárkovi</cp:lastModifiedBy>
  <cp:revision>3</cp:revision>
  <dcterms:created xsi:type="dcterms:W3CDTF">2019-03-30T20:25:32Z</dcterms:created>
  <dcterms:modified xsi:type="dcterms:W3CDTF">2019-03-30T20:37:16Z</dcterms:modified>
</cp:coreProperties>
</file>