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9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01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98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02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16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59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6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69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06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89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4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169A-E4D2-427B-9437-68F3D7F292B2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240F-F77B-4693-9C95-C30A3CCB3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2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Poznáváme lesní zvířata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8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ravenci.pkomarek.cz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048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hotonature.cz/img/clanky/originals/vev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1436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hotonature.cz/img/editor/images/Jezevec/jezevec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1436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ature-photogallery.eu/cz/__userdata/photos/3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032448" cy="59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insect-foto.com/photos/mlok-skvrnity-salamandra-salamandra-4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iolib.cz/IMG/GAL/2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8899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1062"/>
            <a:ext cx="76200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08720"/>
            <a:ext cx="6125210" cy="49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ýr velk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99613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irodazs.wz.cz/obrazky/liska_obec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0511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47667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1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1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len.jpg (528×35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04869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2966" y="841973"/>
            <a:ext cx="71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2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5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83671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3.</a:t>
            </a:r>
            <a:endParaRPr lang="cs-CZ" sz="5400" dirty="0"/>
          </a:p>
        </p:txBody>
      </p:sp>
      <p:pic>
        <p:nvPicPr>
          <p:cNvPr id="3074" name="Picture 2" descr="http://www.nppodyji.cz/uploads/AZD_02/05_dan_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6655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d03.jxs.cz/198/171/2c3ece0dfe_56838691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84784"/>
            <a:ext cx="69247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aturfoto.cz/fotografie/mraz/datel-cerny-56x_13d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3337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-obzor.cz/wp-content/uploads/2014/07/ZMIJ%C3%81K_Soj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39119" cy="554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a.ecn.cz/img_upload/e6ffb6c50bc1424ab10ecf09e063cd63/nepouzivat_nase_priroda_divpras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taci.net/albums/userpics/10001/Kukackaobecn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Office PowerPoint</Application>
  <PresentationFormat>Předvádění na obrazovce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Poznáváme lesní zvířata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Poznáváme lesní zvířata</dc:title>
  <dc:creator>Jana Černá</dc:creator>
  <cp:lastModifiedBy>Jana Černá</cp:lastModifiedBy>
  <cp:revision>3</cp:revision>
  <dcterms:created xsi:type="dcterms:W3CDTF">2015-11-30T13:35:05Z</dcterms:created>
  <dcterms:modified xsi:type="dcterms:W3CDTF">2020-03-05T19:02:49Z</dcterms:modified>
</cp:coreProperties>
</file>