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6" r:id="rId5"/>
    <p:sldId id="261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2" roundtripDataSignature="AMtx7mjTkDh1eGtos+7sgwDcI+kM/4j0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7ecc21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717ecc217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englishkids.britishcouncil.org/word-games/clothes-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kids.britishcouncil.org/word-games/prepositions-place" TargetMode="External"/><Relationship Id="rId5" Type="http://schemas.openxmlformats.org/officeDocument/2006/relationships/hyperlink" Target="https://learnenglishkids.britishcouncil.org/word-games/clothes-accessories" TargetMode="External"/><Relationship Id="rId4" Type="http://schemas.openxmlformats.org/officeDocument/2006/relationships/hyperlink" Target="https://learnenglishkids.britishcouncil.org/word-games/clothes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2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cs"/>
              <a:t>AJ - 3. ročník</a:t>
            </a:r>
            <a:endParaRPr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1896464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/>
              <a:t>Týden </a:t>
            </a:r>
            <a:r>
              <a:rPr lang="cs" dirty="0" smtClean="0"/>
              <a:t>1. </a:t>
            </a:r>
            <a:r>
              <a:rPr lang="cs" dirty="0"/>
              <a:t>- </a:t>
            </a:r>
            <a:r>
              <a:rPr lang="cs" dirty="0" smtClean="0"/>
              <a:t>5.6. </a:t>
            </a:r>
            <a:r>
              <a:rPr lang="cs" dirty="0"/>
              <a:t>2020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17ecc217e_0_0"/>
          <p:cNvSpPr txBox="1"/>
          <p:nvPr/>
        </p:nvSpPr>
        <p:spPr>
          <a:xfrm>
            <a:off x="763875" y="318275"/>
            <a:ext cx="7689900" cy="14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717ecc217e_0_0"/>
          <p:cNvSpPr txBox="1"/>
          <p:nvPr/>
        </p:nvSpPr>
        <p:spPr>
          <a:xfrm>
            <a:off x="623850" y="987475"/>
            <a:ext cx="8008200" cy="38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800" dirty="0" smtClean="0">
                <a:solidFill>
                  <a:schemeClr val="dk2"/>
                </a:solidFill>
              </a:rPr>
              <a:t>Druhá </a:t>
            </a:r>
            <a:r>
              <a:rPr lang="cs-CZ" sz="1800" dirty="0" smtClean="0">
                <a:solidFill>
                  <a:schemeClr val="dk2"/>
                </a:solidFill>
              </a:rPr>
              <a:t>svorka – slovíčka </a:t>
            </a:r>
            <a:r>
              <a:rPr lang="cs-CZ" sz="1800" dirty="0" err="1" smtClean="0">
                <a:solidFill>
                  <a:schemeClr val="dk2"/>
                </a:solidFill>
              </a:rPr>
              <a:t>jumper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skirt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sock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sweatshirt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trousers</a:t>
            </a:r>
            <a:r>
              <a:rPr lang="cs-CZ" sz="1800" dirty="0" smtClean="0">
                <a:solidFill>
                  <a:schemeClr val="dk2"/>
                </a:solidFill>
              </a:rPr>
              <a:t>, T-</a:t>
            </a:r>
            <a:r>
              <a:rPr lang="cs-CZ" sz="1800" dirty="0" err="1" smtClean="0">
                <a:solidFill>
                  <a:schemeClr val="dk2"/>
                </a:solidFill>
              </a:rPr>
              <a:t>shirt</a:t>
            </a:r>
            <a:r>
              <a:rPr lang="cs-CZ" sz="1800" dirty="0" smtClean="0">
                <a:solidFill>
                  <a:schemeClr val="dk2"/>
                </a:solidFill>
              </a:rPr>
              <a:t>, </a:t>
            </a:r>
            <a:r>
              <a:rPr lang="cs-CZ" sz="1800" dirty="0" err="1" smtClean="0">
                <a:solidFill>
                  <a:schemeClr val="dk2"/>
                </a:solidFill>
              </a:rPr>
              <a:t>scarf</a:t>
            </a:r>
            <a:endParaRPr lang="cs-CZ" sz="1800" dirty="0" smtClean="0">
              <a:solidFill>
                <a:schemeClr val="dk2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8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             </a:t>
            </a:r>
            <a:endParaRPr sz="18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717ecc217e_0_0"/>
          <p:cNvSpPr txBox="1"/>
          <p:nvPr/>
        </p:nvSpPr>
        <p:spPr>
          <a:xfrm>
            <a:off x="636600" y="318275"/>
            <a:ext cx="7982700" cy="6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Práce s listem Gramatické střípky - lekce </a:t>
            </a:r>
            <a:r>
              <a:rPr lang="c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title"/>
          </p:nvPr>
        </p:nvSpPr>
        <p:spPr>
          <a:xfrm>
            <a:off x="311700" y="19226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 smtClean="0"/>
              <a:t>Učebnice – strana </a:t>
            </a:r>
            <a:r>
              <a:rPr lang="cs" dirty="0" smtClean="0"/>
              <a:t>57</a:t>
            </a:r>
            <a:endParaRPr dirty="0"/>
          </a:p>
        </p:txBody>
      </p:sp>
      <p:sp>
        <p:nvSpPr>
          <p:cNvPr id="68" name="Google Shape;68;p2"/>
          <p:cNvSpPr txBox="1">
            <a:spLocks noGrp="1"/>
          </p:cNvSpPr>
          <p:nvPr>
            <p:ph type="body" idx="1"/>
          </p:nvPr>
        </p:nvSpPr>
        <p:spPr>
          <a:xfrm>
            <a:off x="311700" y="764964"/>
            <a:ext cx="8520600" cy="420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cs-CZ" dirty="0" smtClean="0"/>
              <a:t>Strana </a:t>
            </a:r>
            <a:r>
              <a:rPr lang="cs-CZ" dirty="0" smtClean="0"/>
              <a:t>57 – natrénuj si čtení – </a:t>
            </a:r>
            <a:r>
              <a:rPr lang="cs-CZ" b="1" dirty="0" smtClean="0"/>
              <a:t>poslech 21</a:t>
            </a:r>
            <a:endParaRPr lang="cs-CZ" sz="16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945160"/>
          </a:xfrm>
        </p:spPr>
        <p:txBody>
          <a:bodyPr/>
          <a:lstStyle/>
          <a:p>
            <a:r>
              <a:rPr lang="cs-CZ" dirty="0" smtClean="0"/>
              <a:t>Pracovní sešit – strana </a:t>
            </a:r>
            <a:r>
              <a:rPr lang="cs-CZ" dirty="0" smtClean="0"/>
              <a:t>73 a 74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řešení z minula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7268" y="1561171"/>
            <a:ext cx="8809463" cy="3416400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Strana 73/1 – zakroužkuj, co slyšíš v </a:t>
            </a:r>
            <a:r>
              <a:rPr lang="cs-CZ" b="1" dirty="0" smtClean="0"/>
              <a:t>poslechu 20</a:t>
            </a:r>
          </a:p>
          <a:p>
            <a:pPr marL="114300" indent="0">
              <a:buNone/>
            </a:pPr>
            <a:r>
              <a:rPr lang="cs-CZ" dirty="0" smtClean="0"/>
              <a:t>Strana 73/2 – z nabídky vyber a napiš u daných čísel název oblečení z obrázku</a:t>
            </a:r>
          </a:p>
          <a:p>
            <a:pPr marL="114300" indent="0">
              <a:buNone/>
            </a:pPr>
            <a:r>
              <a:rPr lang="cs-CZ" dirty="0" smtClean="0"/>
              <a:t>74/1 – </a:t>
            </a:r>
            <a:r>
              <a:rPr lang="cs-CZ" b="1" dirty="0" smtClean="0"/>
              <a:t>poslech 22 – </a:t>
            </a:r>
            <a:r>
              <a:rPr lang="cs-CZ" dirty="0" smtClean="0"/>
              <a:t>poslouchej a vybarvi podle nahrávky</a:t>
            </a:r>
          </a:p>
          <a:p>
            <a:pPr marL="114300" indent="0">
              <a:buNone/>
            </a:pPr>
            <a:r>
              <a:rPr lang="cs-CZ" dirty="0" smtClean="0"/>
              <a:t>74/2 – přečti a napiš, kde se nachází uvedené věci (</a:t>
            </a:r>
            <a:r>
              <a:rPr lang="cs-CZ" dirty="0" err="1" smtClean="0"/>
              <a:t>under</a:t>
            </a:r>
            <a:r>
              <a:rPr lang="cs-CZ" dirty="0" smtClean="0"/>
              <a:t> – pod, on – na, in – v)</a:t>
            </a:r>
          </a:p>
          <a:p>
            <a:pPr marL="11430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6250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311700" y="16996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" dirty="0"/>
              <a:t>Rozšiřující - dobrovolné</a:t>
            </a:r>
            <a:endParaRPr dirty="0"/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460383" y="832624"/>
            <a:ext cx="8520600" cy="4177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learnenglishkids.britishcouncil.org/word-games/clothes-1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learnenglishkids.britishcouncil.org/word-games/clothes-2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learnenglishkids.britishcouncil.org/word-games/clothes-accessories</a:t>
            </a:r>
            <a:endParaRPr lang="cs-CZ" dirty="0" smtClean="0"/>
          </a:p>
          <a:p>
            <a:pPr marL="0" lvl="0" indent="0"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r>
              <a:rPr lang="cs-CZ" dirty="0">
                <a:hlinkClick r:id="rId6"/>
              </a:rPr>
              <a:t>https://learnenglishkids.britishcouncil.org/word-games/prepositions-place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</TotalTime>
  <Words>132</Words>
  <Application>Microsoft Office PowerPoint</Application>
  <PresentationFormat>Předvádění na obrazovce (16:9)</PresentationFormat>
  <Paragraphs>18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AJ - 3. ročník</vt:lpstr>
      <vt:lpstr>Prezentace aplikace PowerPoint</vt:lpstr>
      <vt:lpstr>Učebnice – strana 57</vt:lpstr>
      <vt:lpstr>Pracovní sešit – strana 73 a 74 řešení z minula</vt:lpstr>
      <vt:lpstr>Rozšiřující - dobrovolné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 - 3. ročník</dc:title>
  <dc:creator>Admin</dc:creator>
  <cp:lastModifiedBy>Admin</cp:lastModifiedBy>
  <cp:revision>35</cp:revision>
  <dcterms:modified xsi:type="dcterms:W3CDTF">2020-05-31T20:46:58Z</dcterms:modified>
</cp:coreProperties>
</file>