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6" r:id="rId5"/>
    <p:sldId id="267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TkDh1eGtos+7sgwDcI+kM/4j0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6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7ecc217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717ecc217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quizlet.com/362228346/happy-street-1-unit-7-flash-cards/" TargetMode="External"/><Relationship Id="rId7" Type="http://schemas.openxmlformats.org/officeDocument/2006/relationships/hyperlink" Target="https://learnenglishkids.britishcouncil.org/word-games/wild-animals-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englishkids.britishcouncil.org/word-games/wild-animals-2" TargetMode="External"/><Relationship Id="rId5" Type="http://schemas.openxmlformats.org/officeDocument/2006/relationships/hyperlink" Target="https://learnenglishkids.britishcouncil.org/word-games/wild-animals-1" TargetMode="External"/><Relationship Id="rId4" Type="http://schemas.openxmlformats.org/officeDocument/2006/relationships/hyperlink" Target="https://elt.oup.com/student/happystreet/level1/picturedictionary_01/picturedictionary_01_07/picturedictionary_07_02?cc=cz&amp;selLanguage=c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12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cs"/>
              <a:t>AJ - 3. ročník</a:t>
            </a:r>
            <a:endParaRPr/>
          </a:p>
        </p:txBody>
      </p:sp>
      <p:sp>
        <p:nvSpPr>
          <p:cNvPr id="55" name="Google Shape;55;p1"/>
          <p:cNvSpPr txBox="1">
            <a:spLocks noGrp="1"/>
          </p:cNvSpPr>
          <p:nvPr>
            <p:ph type="subTitle" idx="1"/>
          </p:nvPr>
        </p:nvSpPr>
        <p:spPr>
          <a:xfrm>
            <a:off x="311700" y="1896464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" dirty="0"/>
              <a:t>Týden </a:t>
            </a:r>
            <a:r>
              <a:rPr lang="cs" dirty="0" smtClean="0"/>
              <a:t>11. </a:t>
            </a:r>
            <a:r>
              <a:rPr lang="cs" dirty="0"/>
              <a:t>- </a:t>
            </a:r>
            <a:r>
              <a:rPr lang="cs" dirty="0" smtClean="0"/>
              <a:t>15.5</a:t>
            </a:r>
            <a:r>
              <a:rPr lang="cs" dirty="0" smtClean="0"/>
              <a:t>. </a:t>
            </a:r>
            <a:r>
              <a:rPr lang="cs" dirty="0"/>
              <a:t>2020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17ecc217e_0_0"/>
          <p:cNvSpPr txBox="1"/>
          <p:nvPr/>
        </p:nvSpPr>
        <p:spPr>
          <a:xfrm>
            <a:off x="763875" y="318275"/>
            <a:ext cx="7689900" cy="14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g717ecc217e_0_0"/>
          <p:cNvSpPr txBox="1"/>
          <p:nvPr/>
        </p:nvSpPr>
        <p:spPr>
          <a:xfrm>
            <a:off x="623850" y="987475"/>
            <a:ext cx="8008200" cy="38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800" dirty="0" smtClean="0">
                <a:solidFill>
                  <a:schemeClr val="dk2"/>
                </a:solidFill>
              </a:rPr>
              <a:t>Propište si </a:t>
            </a:r>
            <a:r>
              <a:rPr lang="cs-CZ" sz="1800" dirty="0" smtClean="0">
                <a:solidFill>
                  <a:schemeClr val="dk2"/>
                </a:solidFill>
              </a:rPr>
              <a:t>druhou </a:t>
            </a:r>
            <a:r>
              <a:rPr lang="cs-CZ" sz="1800" dirty="0" smtClean="0">
                <a:solidFill>
                  <a:schemeClr val="dk2"/>
                </a:solidFill>
              </a:rPr>
              <a:t>svorku – </a:t>
            </a:r>
            <a:r>
              <a:rPr lang="cs-CZ" sz="1800" dirty="0" err="1" smtClean="0">
                <a:solidFill>
                  <a:schemeClr val="dk2"/>
                </a:solidFill>
              </a:rPr>
              <a:t>old</a:t>
            </a:r>
            <a:r>
              <a:rPr lang="cs-CZ" sz="1800" dirty="0" smtClean="0">
                <a:solidFill>
                  <a:schemeClr val="dk2"/>
                </a:solidFill>
              </a:rPr>
              <a:t>, fat, </a:t>
            </a:r>
            <a:r>
              <a:rPr lang="cs-CZ" sz="1800" dirty="0" err="1" smtClean="0">
                <a:solidFill>
                  <a:schemeClr val="dk2"/>
                </a:solidFill>
              </a:rPr>
              <a:t>thin</a:t>
            </a:r>
            <a:r>
              <a:rPr lang="cs-CZ" sz="1800" dirty="0" smtClean="0">
                <a:solidFill>
                  <a:schemeClr val="dk2"/>
                </a:solidFill>
              </a:rPr>
              <a:t>, </a:t>
            </a:r>
            <a:r>
              <a:rPr lang="cs-CZ" sz="1800" dirty="0" err="1" smtClean="0">
                <a:solidFill>
                  <a:schemeClr val="dk2"/>
                </a:solidFill>
              </a:rPr>
              <a:t>tall</a:t>
            </a:r>
            <a:r>
              <a:rPr lang="cs-CZ" sz="1800" dirty="0" smtClean="0">
                <a:solidFill>
                  <a:schemeClr val="dk2"/>
                </a:solidFill>
              </a:rPr>
              <a:t>, </a:t>
            </a:r>
            <a:r>
              <a:rPr lang="cs-CZ" sz="1800" dirty="0" err="1" smtClean="0">
                <a:solidFill>
                  <a:schemeClr val="dk2"/>
                </a:solidFill>
              </a:rPr>
              <a:t>short</a:t>
            </a:r>
            <a:r>
              <a:rPr lang="cs-CZ" sz="1800" dirty="0" smtClean="0">
                <a:solidFill>
                  <a:schemeClr val="dk2"/>
                </a:solidFill>
              </a:rPr>
              <a:t>, </a:t>
            </a:r>
            <a:r>
              <a:rPr lang="cs-CZ" sz="1800" dirty="0" err="1" smtClean="0">
                <a:solidFill>
                  <a:schemeClr val="dk2"/>
                </a:solidFill>
              </a:rPr>
              <a:t>every</a:t>
            </a:r>
            <a:r>
              <a:rPr lang="cs-CZ" sz="1800" dirty="0" smtClean="0">
                <a:solidFill>
                  <a:schemeClr val="dk2"/>
                </a:solidFill>
              </a:rPr>
              <a:t>, </a:t>
            </a:r>
            <a:r>
              <a:rPr lang="cs-CZ" sz="1800" dirty="0" err="1" smtClean="0">
                <a:solidFill>
                  <a:schemeClr val="dk2"/>
                </a:solidFill>
              </a:rPr>
              <a:t>funny</a:t>
            </a:r>
            <a:endParaRPr lang="cs-CZ" sz="1800" dirty="0" smtClean="0"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8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                </a:t>
            </a:r>
            <a:endParaRPr sz="18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g717ecc217e_0_0"/>
          <p:cNvSpPr txBox="1"/>
          <p:nvPr/>
        </p:nvSpPr>
        <p:spPr>
          <a:xfrm>
            <a:off x="636600" y="318275"/>
            <a:ext cx="7982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Práce s listem Gramatické střípky - lekce </a:t>
            </a:r>
            <a:r>
              <a:rPr lang="cs" sz="2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"/>
          <p:cNvSpPr txBox="1">
            <a:spLocks noGrp="1"/>
          </p:cNvSpPr>
          <p:nvPr>
            <p:ph type="title"/>
          </p:nvPr>
        </p:nvSpPr>
        <p:spPr>
          <a:xfrm>
            <a:off x="311700" y="192264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" dirty="0" smtClean="0"/>
              <a:t>Učebnice – strana </a:t>
            </a:r>
            <a:r>
              <a:rPr lang="cs" dirty="0" smtClean="0"/>
              <a:t>54, 55</a:t>
            </a:r>
            <a:endParaRPr dirty="0"/>
          </a:p>
        </p:txBody>
      </p:sp>
      <p:sp>
        <p:nvSpPr>
          <p:cNvPr id="68" name="Google Shape;68;p2"/>
          <p:cNvSpPr txBox="1">
            <a:spLocks noGrp="1"/>
          </p:cNvSpPr>
          <p:nvPr>
            <p:ph type="body" idx="1"/>
          </p:nvPr>
        </p:nvSpPr>
        <p:spPr>
          <a:xfrm>
            <a:off x="311700" y="764964"/>
            <a:ext cx="8520600" cy="4208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cs" dirty="0"/>
              <a:t>Strana </a:t>
            </a:r>
            <a:r>
              <a:rPr lang="cs-CZ" dirty="0" smtClean="0"/>
              <a:t>54 </a:t>
            </a:r>
            <a:r>
              <a:rPr lang="cs-CZ" dirty="0" smtClean="0"/>
              <a:t>– </a:t>
            </a:r>
            <a:r>
              <a:rPr lang="cs-CZ" b="1" dirty="0" smtClean="0"/>
              <a:t>poslech 12 </a:t>
            </a:r>
            <a:r>
              <a:rPr lang="cs-CZ" dirty="0" smtClean="0"/>
              <a:t>– příběh </a:t>
            </a:r>
            <a:r>
              <a:rPr lang="cs-CZ" dirty="0" err="1" smtClean="0"/>
              <a:t>Colin</a:t>
            </a:r>
            <a:r>
              <a:rPr lang="cs-CZ" dirty="0" smtClean="0"/>
              <a:t> in </a:t>
            </a:r>
            <a:r>
              <a:rPr lang="cs-CZ" dirty="0" err="1" smtClean="0"/>
              <a:t>Computerland</a:t>
            </a:r>
            <a:r>
              <a:rPr lang="cs-CZ" dirty="0" smtClean="0"/>
              <a:t> – druhá část</a:t>
            </a: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cs-CZ" dirty="0" smtClean="0"/>
              <a:t>Strana 55 – </a:t>
            </a:r>
            <a:r>
              <a:rPr lang="cs-CZ" b="1" dirty="0" smtClean="0"/>
              <a:t>poslech 13 </a:t>
            </a:r>
            <a:r>
              <a:rPr lang="cs-CZ" dirty="0" smtClean="0"/>
              <a:t>– den venku – </a:t>
            </a:r>
            <a:r>
              <a:rPr lang="cs-CZ" b="1" dirty="0" smtClean="0"/>
              <a:t>naučte se správně vyslovovat slovíčka </a:t>
            </a:r>
            <a:r>
              <a:rPr lang="cs-CZ" dirty="0" smtClean="0"/>
              <a:t>(je to v druhé polovině nahrávky), tj</a:t>
            </a:r>
            <a:r>
              <a:rPr lang="cs-CZ" dirty="0" smtClean="0"/>
              <a:t>. a </a:t>
            </a:r>
            <a:r>
              <a:rPr lang="cs-CZ" dirty="0" err="1" smtClean="0"/>
              <a:t>castle</a:t>
            </a:r>
            <a:r>
              <a:rPr lang="cs-CZ" dirty="0" smtClean="0"/>
              <a:t> , a </a:t>
            </a:r>
            <a:r>
              <a:rPr lang="cs-CZ" dirty="0" err="1" smtClean="0"/>
              <a:t>wildlife</a:t>
            </a:r>
            <a:r>
              <a:rPr lang="cs-CZ" dirty="0" smtClean="0"/>
              <a:t> park, a </a:t>
            </a:r>
            <a:r>
              <a:rPr lang="cs-CZ" dirty="0" err="1" smtClean="0"/>
              <a:t>theme</a:t>
            </a:r>
            <a:r>
              <a:rPr lang="cs-CZ" dirty="0" smtClean="0"/>
              <a:t> park, a </a:t>
            </a:r>
            <a:r>
              <a:rPr lang="cs-CZ" dirty="0" err="1" smtClean="0"/>
              <a:t>beach</a:t>
            </a:r>
            <a:r>
              <a:rPr lang="cs-CZ" dirty="0" smtClean="0"/>
              <a:t>, a museum,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aquarium</a:t>
            </a:r>
            <a:endParaRPr lang="cs-CZ" dirty="0" smtClean="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cs-CZ" dirty="0" smtClean="0"/>
              <a:t>Překlad části textu: </a:t>
            </a:r>
            <a:r>
              <a:rPr lang="cs-CZ" dirty="0" err="1" smtClean="0"/>
              <a:t>Let´s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a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! Pojďme si dát voln</a:t>
            </a:r>
            <a:r>
              <a:rPr lang="cs-CZ" dirty="0" smtClean="0"/>
              <a:t>ý den (výletový).</a:t>
            </a: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cs-CZ" sz="1600" dirty="0" smtClean="0"/>
              <a:t>A </a:t>
            </a:r>
            <a:r>
              <a:rPr lang="cs-CZ" sz="1600" dirty="0" err="1" smtClean="0"/>
              <a:t>day</a:t>
            </a:r>
            <a:r>
              <a:rPr lang="cs-CZ" sz="1600" dirty="0" smtClean="0"/>
              <a:t> </a:t>
            </a:r>
            <a:r>
              <a:rPr lang="cs-CZ" sz="1600" dirty="0" err="1" smtClean="0"/>
              <a:t>out</a:t>
            </a:r>
            <a:r>
              <a:rPr lang="cs-CZ" sz="1600" dirty="0" smtClean="0"/>
              <a:t> </a:t>
            </a:r>
            <a:r>
              <a:rPr lang="cs-CZ" sz="1600" dirty="0" err="1" smtClean="0"/>
              <a:t>is</a:t>
            </a:r>
            <a:r>
              <a:rPr lang="cs-CZ" sz="1600" dirty="0" smtClean="0"/>
              <a:t> </a:t>
            </a:r>
            <a:r>
              <a:rPr lang="cs-CZ" sz="1600" dirty="0" err="1" smtClean="0"/>
              <a:t>fun</a:t>
            </a:r>
            <a:r>
              <a:rPr lang="cs-CZ" sz="1600" dirty="0" smtClean="0"/>
              <a:t> </a:t>
            </a:r>
            <a:r>
              <a:rPr lang="cs-CZ" sz="1600" dirty="0" err="1" smtClean="0"/>
              <a:t>for</a:t>
            </a:r>
            <a:r>
              <a:rPr lang="cs-CZ" sz="1600" dirty="0" smtClean="0"/>
              <a:t> </a:t>
            </a:r>
            <a:r>
              <a:rPr lang="cs-CZ" sz="1600" dirty="0" err="1" smtClean="0"/>
              <a:t>everyone</a:t>
            </a:r>
            <a:r>
              <a:rPr lang="cs-CZ" sz="1600" dirty="0" smtClean="0"/>
              <a:t>. (Výletový den je pro každého zábavný.) </a:t>
            </a:r>
            <a:r>
              <a:rPr lang="cs-CZ" sz="1600" dirty="0" err="1" smtClean="0"/>
              <a:t>Here</a:t>
            </a:r>
            <a:r>
              <a:rPr lang="cs-CZ" sz="1600" dirty="0" smtClean="0"/>
              <a:t> are </a:t>
            </a:r>
            <a:r>
              <a:rPr lang="cs-CZ" sz="1600" dirty="0" err="1" smtClean="0"/>
              <a:t>some</a:t>
            </a:r>
            <a:r>
              <a:rPr lang="cs-CZ" sz="1600" dirty="0" smtClean="0"/>
              <a:t> </a:t>
            </a:r>
            <a:r>
              <a:rPr lang="cs-CZ" sz="1600" dirty="0" err="1" smtClean="0"/>
              <a:t>great</a:t>
            </a:r>
            <a:r>
              <a:rPr lang="cs-CZ" sz="1600" dirty="0" smtClean="0"/>
              <a:t> </a:t>
            </a:r>
            <a:r>
              <a:rPr lang="cs-CZ" sz="1600" dirty="0" err="1" smtClean="0"/>
              <a:t>places</a:t>
            </a:r>
            <a:r>
              <a:rPr lang="cs-CZ" sz="1600" dirty="0" smtClean="0"/>
              <a:t> </a:t>
            </a:r>
            <a:r>
              <a:rPr lang="cs-CZ" sz="1600" dirty="0" err="1" smtClean="0"/>
              <a:t>for</a:t>
            </a:r>
            <a:r>
              <a:rPr lang="cs-CZ" sz="1600" dirty="0" smtClean="0"/>
              <a:t> a </a:t>
            </a:r>
            <a:r>
              <a:rPr lang="cs-CZ" sz="1600" dirty="0" err="1" smtClean="0"/>
              <a:t>family</a:t>
            </a:r>
            <a:r>
              <a:rPr lang="cs-CZ" sz="1600" dirty="0" smtClean="0"/>
              <a:t> </a:t>
            </a:r>
            <a:r>
              <a:rPr lang="cs-CZ" sz="1600" dirty="0" err="1" smtClean="0"/>
              <a:t>day</a:t>
            </a:r>
            <a:r>
              <a:rPr lang="cs-CZ" sz="1600" dirty="0" smtClean="0"/>
              <a:t> </a:t>
            </a:r>
            <a:r>
              <a:rPr lang="cs-CZ" sz="1600" dirty="0" err="1" smtClean="0"/>
              <a:t>out</a:t>
            </a:r>
            <a:r>
              <a:rPr lang="cs-CZ" sz="1600" dirty="0" smtClean="0"/>
              <a:t>. (Zde jsou nějaká úžasná místa pro rodinný výlet.) These </a:t>
            </a:r>
            <a:r>
              <a:rPr lang="cs-CZ" sz="1600" dirty="0" err="1" smtClean="0"/>
              <a:t>boys</a:t>
            </a:r>
            <a:r>
              <a:rPr lang="cs-CZ" sz="1600" dirty="0" smtClean="0"/>
              <a:t> are on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roof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a </a:t>
            </a:r>
            <a:r>
              <a:rPr lang="cs-CZ" sz="1600" dirty="0" err="1" smtClean="0"/>
              <a:t>castle</a:t>
            </a:r>
            <a:r>
              <a:rPr lang="cs-CZ" sz="1600" dirty="0" smtClean="0"/>
              <a:t> in Wales. (Tito chlapci jsou na střeše hradu ve Walesu.) </a:t>
            </a:r>
            <a:r>
              <a:rPr lang="cs-CZ" sz="1600" dirty="0" err="1" smtClean="0"/>
              <a:t>It´s</a:t>
            </a:r>
            <a:r>
              <a:rPr lang="cs-CZ" sz="1600" dirty="0" smtClean="0"/>
              <a:t> very big and </a:t>
            </a:r>
            <a:r>
              <a:rPr lang="cs-CZ" sz="1600" dirty="0" err="1" smtClean="0"/>
              <a:t>it´s</a:t>
            </a:r>
            <a:r>
              <a:rPr lang="cs-CZ" sz="1600" dirty="0" smtClean="0"/>
              <a:t> very </a:t>
            </a:r>
            <a:r>
              <a:rPr lang="cs-CZ" sz="1600" dirty="0" err="1" smtClean="0"/>
              <a:t>old</a:t>
            </a:r>
            <a:r>
              <a:rPr lang="cs-CZ" sz="1600" dirty="0" smtClean="0"/>
              <a:t>. (Je velmi velký a starý.) </a:t>
            </a:r>
            <a:r>
              <a:rPr lang="cs-CZ" sz="1600" dirty="0" err="1" smtClean="0"/>
              <a:t>This</a:t>
            </a:r>
            <a:r>
              <a:rPr lang="cs-CZ" sz="1600" dirty="0" smtClean="0"/>
              <a:t> </a:t>
            </a:r>
            <a:r>
              <a:rPr lang="cs-CZ" sz="1600" dirty="0" err="1" smtClean="0"/>
              <a:t>is</a:t>
            </a:r>
            <a:r>
              <a:rPr lang="cs-CZ" sz="1600" dirty="0" smtClean="0"/>
              <a:t> </a:t>
            </a:r>
            <a:r>
              <a:rPr lang="cs-CZ" sz="1600" dirty="0" err="1" smtClean="0"/>
              <a:t>wildlife</a:t>
            </a:r>
            <a:r>
              <a:rPr lang="cs-CZ" sz="1600" dirty="0" smtClean="0"/>
              <a:t> park. (Toto je park s volně žijícími živočichy.) </a:t>
            </a:r>
            <a:r>
              <a:rPr lang="cs-CZ" sz="1600" dirty="0" err="1" smtClean="0"/>
              <a:t>You</a:t>
            </a:r>
            <a:r>
              <a:rPr lang="cs-CZ" sz="1600" dirty="0" smtClean="0"/>
              <a:t> </a:t>
            </a:r>
            <a:r>
              <a:rPr lang="cs-CZ" sz="1600" dirty="0" err="1" smtClean="0"/>
              <a:t>can</a:t>
            </a:r>
            <a:r>
              <a:rPr lang="cs-CZ" sz="1600" dirty="0" smtClean="0"/>
              <a:t> </a:t>
            </a:r>
            <a:r>
              <a:rPr lang="cs-CZ" sz="1600" dirty="0" err="1" smtClean="0"/>
              <a:t>see</a:t>
            </a:r>
            <a:r>
              <a:rPr lang="cs-CZ" sz="1600" dirty="0" smtClean="0"/>
              <a:t> </a:t>
            </a:r>
            <a:r>
              <a:rPr lang="cs-CZ" sz="1600" dirty="0" err="1" smtClean="0"/>
              <a:t>lots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animals</a:t>
            </a:r>
            <a:r>
              <a:rPr lang="cs-CZ" sz="1600" dirty="0" smtClean="0"/>
              <a:t> </a:t>
            </a:r>
            <a:r>
              <a:rPr lang="cs-CZ" sz="1600" dirty="0" err="1" smtClean="0"/>
              <a:t>from</a:t>
            </a:r>
            <a:r>
              <a:rPr lang="cs-CZ" sz="1600" dirty="0" smtClean="0"/>
              <a:t> </a:t>
            </a:r>
            <a:r>
              <a:rPr lang="cs-CZ" sz="1600" dirty="0" err="1" smtClean="0"/>
              <a:t>your</a:t>
            </a:r>
            <a:r>
              <a:rPr lang="cs-CZ" sz="1600" dirty="0" smtClean="0"/>
              <a:t> car. (Můžeš vidět z auta spoustu zvířat.) </a:t>
            </a:r>
            <a:r>
              <a:rPr lang="cs-CZ" sz="1600" dirty="0" err="1" smtClean="0"/>
              <a:t>Have</a:t>
            </a:r>
            <a:r>
              <a:rPr lang="cs-CZ" sz="1600" dirty="0" smtClean="0"/>
              <a:t> </a:t>
            </a:r>
            <a:r>
              <a:rPr lang="cs-CZ" sz="1600" dirty="0" err="1" smtClean="0"/>
              <a:t>some</a:t>
            </a:r>
            <a:r>
              <a:rPr lang="cs-CZ" sz="1600" dirty="0" smtClean="0"/>
              <a:t> food! Tady máš nějaké jídlo.</a:t>
            </a:r>
            <a:endParaRPr lang="cs-CZ" sz="1600" dirty="0" smtClean="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sešit – strana 67 a 68 </a:t>
            </a:r>
            <a:r>
              <a:rPr lang="cs-CZ" dirty="0" smtClean="0"/>
              <a:t>řešení z minula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1249" y="1152475"/>
            <a:ext cx="8809463" cy="3416400"/>
          </a:xfrm>
        </p:spPr>
        <p:txBody>
          <a:bodyPr/>
          <a:lstStyle/>
          <a:p>
            <a:pPr marL="114300" indent="0">
              <a:buNone/>
            </a:pPr>
            <a:r>
              <a:rPr lang="cs-CZ" dirty="0" smtClean="0"/>
              <a:t>Strana 67 – můžete si zde vymýšlet, v závorce je, co máte vyplnit</a:t>
            </a:r>
          </a:p>
          <a:p>
            <a:pPr marL="114300" indent="0">
              <a:buNone/>
            </a:pPr>
            <a:r>
              <a:rPr lang="cs-CZ" b="1" dirty="0" smtClean="0"/>
              <a:t>By</a:t>
            </a:r>
            <a:r>
              <a:rPr lang="cs-CZ" dirty="0" smtClean="0"/>
              <a:t> </a:t>
            </a:r>
            <a:r>
              <a:rPr lang="cs-CZ" dirty="0" smtClean="0"/>
              <a:t>(Michal </a:t>
            </a:r>
            <a:r>
              <a:rPr lang="cs-CZ" dirty="0" err="1" smtClean="0"/>
              <a:t>Painter</a:t>
            </a:r>
            <a:r>
              <a:rPr lang="cs-CZ" dirty="0" smtClean="0"/>
              <a:t>)</a:t>
            </a:r>
            <a:endParaRPr lang="cs-CZ" dirty="0" smtClean="0"/>
          </a:p>
          <a:p>
            <a:pPr marL="114300" indent="0">
              <a:buNone/>
            </a:pPr>
            <a:r>
              <a:rPr lang="cs-CZ" b="1" dirty="0" err="1" smtClean="0"/>
              <a:t>This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a </a:t>
            </a:r>
            <a:r>
              <a:rPr lang="cs-CZ" b="1" dirty="0" err="1" smtClean="0"/>
              <a:t>picture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a </a:t>
            </a:r>
            <a:r>
              <a:rPr lang="cs-CZ" dirty="0" smtClean="0"/>
              <a:t>– </a:t>
            </a:r>
            <a:r>
              <a:rPr lang="cs-CZ" dirty="0" smtClean="0"/>
              <a:t>boy and his dog</a:t>
            </a:r>
            <a:endParaRPr lang="cs-CZ" dirty="0" smtClean="0"/>
          </a:p>
          <a:p>
            <a:pPr marL="114300" indent="0">
              <a:buNone/>
            </a:pPr>
            <a:r>
              <a:rPr lang="cs-CZ" b="1" dirty="0" err="1" smtClean="0"/>
              <a:t>This</a:t>
            </a:r>
            <a:r>
              <a:rPr lang="cs-CZ" b="1" dirty="0" smtClean="0"/>
              <a:t> boy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called</a:t>
            </a:r>
            <a:r>
              <a:rPr lang="cs-CZ" b="1" dirty="0" smtClean="0"/>
              <a:t> </a:t>
            </a:r>
            <a:r>
              <a:rPr lang="cs-CZ" dirty="0" smtClean="0"/>
              <a:t>(Tom) </a:t>
            </a:r>
            <a:r>
              <a:rPr lang="cs-CZ" b="1" dirty="0" err="1" smtClean="0"/>
              <a:t>He´s</a:t>
            </a:r>
            <a:r>
              <a:rPr lang="cs-CZ" b="1" dirty="0" smtClean="0"/>
              <a:t> </a:t>
            </a:r>
            <a:r>
              <a:rPr lang="cs-CZ" b="1" dirty="0" err="1" smtClean="0"/>
              <a:t>got</a:t>
            </a:r>
            <a:r>
              <a:rPr lang="cs-CZ" b="1" dirty="0" smtClean="0"/>
              <a:t> </a:t>
            </a:r>
            <a:r>
              <a:rPr lang="cs-CZ" dirty="0" err="1" smtClean="0"/>
              <a:t>short</a:t>
            </a:r>
            <a:r>
              <a:rPr lang="cs-CZ" dirty="0" smtClean="0"/>
              <a:t> </a:t>
            </a:r>
            <a:r>
              <a:rPr lang="cs-CZ" dirty="0" err="1" smtClean="0"/>
              <a:t>black</a:t>
            </a:r>
            <a:r>
              <a:rPr lang="cs-CZ" dirty="0" smtClean="0"/>
              <a:t> </a:t>
            </a:r>
            <a:r>
              <a:rPr lang="cs-CZ" dirty="0" err="1" smtClean="0"/>
              <a:t>hair</a:t>
            </a:r>
            <a:r>
              <a:rPr lang="cs-CZ" dirty="0" smtClean="0"/>
              <a:t> </a:t>
            </a:r>
            <a:r>
              <a:rPr lang="cs-CZ" b="1" dirty="0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glasses</a:t>
            </a:r>
            <a:r>
              <a:rPr lang="cs-CZ" dirty="0" smtClean="0"/>
              <a:t>.</a:t>
            </a:r>
            <a:endParaRPr lang="cs-CZ" dirty="0" smtClean="0"/>
          </a:p>
          <a:p>
            <a:pPr marL="114300" indent="0">
              <a:buNone/>
            </a:pPr>
            <a:r>
              <a:rPr lang="cs-CZ" b="1" dirty="0" err="1" smtClean="0"/>
              <a:t>The</a:t>
            </a:r>
            <a:r>
              <a:rPr lang="cs-CZ" b="1" dirty="0" smtClean="0"/>
              <a:t> dog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called</a:t>
            </a:r>
            <a:r>
              <a:rPr lang="cs-CZ" b="1" dirty="0" smtClean="0"/>
              <a:t> </a:t>
            </a:r>
            <a:r>
              <a:rPr lang="cs-CZ" dirty="0" smtClean="0"/>
              <a:t>(Monster dog)  - slova v závorce mají více variant</a:t>
            </a:r>
            <a:endParaRPr lang="cs-CZ" dirty="0" smtClean="0"/>
          </a:p>
          <a:p>
            <a:pPr marL="114300" indent="0">
              <a:buNone/>
            </a:pPr>
            <a:r>
              <a:rPr lang="cs-CZ" dirty="0" smtClean="0"/>
              <a:t>Strana 68 – odpovězte na email </a:t>
            </a:r>
            <a:r>
              <a:rPr lang="cs-CZ" dirty="0" smtClean="0"/>
              <a:t>– více možností řešení</a:t>
            </a:r>
          </a:p>
          <a:p>
            <a:pPr marL="114300" indent="0">
              <a:buNone/>
            </a:pPr>
            <a:r>
              <a:rPr lang="cs-CZ" dirty="0" err="1" smtClean="0"/>
              <a:t>From</a:t>
            </a:r>
            <a:r>
              <a:rPr lang="cs-CZ" dirty="0" smtClean="0"/>
              <a:t>: Michal Sander</a:t>
            </a:r>
          </a:p>
          <a:p>
            <a:pPr marL="114300" indent="0">
              <a:buNone/>
            </a:pPr>
            <a:r>
              <a:rPr lang="cs-CZ" dirty="0" smtClean="0"/>
              <a:t>Hello </a:t>
            </a:r>
            <a:r>
              <a:rPr lang="cs-CZ" dirty="0" err="1" smtClean="0"/>
              <a:t>again</a:t>
            </a:r>
            <a:r>
              <a:rPr lang="cs-CZ" dirty="0" smtClean="0"/>
              <a:t>, </a:t>
            </a:r>
            <a:r>
              <a:rPr lang="cs-CZ" dirty="0" err="1" smtClean="0"/>
              <a:t>Greg</a:t>
            </a:r>
            <a:r>
              <a:rPr lang="cs-CZ" dirty="0" smtClean="0"/>
              <a:t>! </a:t>
            </a:r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email.This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photo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my </a:t>
            </a:r>
            <a:r>
              <a:rPr lang="cs-CZ" dirty="0" err="1" smtClean="0"/>
              <a:t>friends</a:t>
            </a:r>
            <a:r>
              <a:rPr lang="cs-CZ" dirty="0" smtClean="0"/>
              <a:t> Mark and Tina. </a:t>
            </a:r>
            <a:r>
              <a:rPr lang="cs-CZ" dirty="0" err="1" smtClean="0"/>
              <a:t>He´s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</a:t>
            </a:r>
            <a:r>
              <a:rPr lang="cs-CZ" dirty="0" err="1" smtClean="0"/>
              <a:t>brown</a:t>
            </a:r>
            <a:r>
              <a:rPr lang="cs-CZ" dirty="0" smtClean="0"/>
              <a:t> </a:t>
            </a:r>
            <a:r>
              <a:rPr lang="cs-CZ" dirty="0" err="1" smtClean="0"/>
              <a:t>hair</a:t>
            </a:r>
            <a:r>
              <a:rPr lang="cs-CZ" dirty="0" smtClean="0"/>
              <a:t> and </a:t>
            </a:r>
            <a:r>
              <a:rPr lang="cs-CZ" dirty="0" err="1" smtClean="0"/>
              <a:t>brown</a:t>
            </a:r>
            <a:r>
              <a:rPr lang="cs-CZ" dirty="0" smtClean="0"/>
              <a:t> </a:t>
            </a:r>
            <a:r>
              <a:rPr lang="cs-CZ" dirty="0" err="1" smtClean="0"/>
              <a:t>eyes</a:t>
            </a:r>
            <a:r>
              <a:rPr lang="cs-CZ" dirty="0" smtClean="0"/>
              <a:t>. </a:t>
            </a:r>
            <a:r>
              <a:rPr lang="cs-CZ" dirty="0" err="1" smtClean="0"/>
              <a:t>She´s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blond </a:t>
            </a:r>
            <a:r>
              <a:rPr lang="cs-CZ" dirty="0" err="1" smtClean="0"/>
              <a:t>hair</a:t>
            </a:r>
            <a:r>
              <a:rPr lang="cs-CZ" dirty="0" smtClean="0"/>
              <a:t> and blue </a:t>
            </a:r>
            <a:r>
              <a:rPr lang="cs-CZ" dirty="0" err="1" smtClean="0"/>
              <a:t>eyes</a:t>
            </a:r>
            <a:r>
              <a:rPr lang="cs-CZ" dirty="0" smtClean="0"/>
              <a:t>. </a:t>
            </a:r>
            <a:r>
              <a:rPr lang="cs-CZ" dirty="0" err="1" smtClean="0"/>
              <a:t>Send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email </a:t>
            </a:r>
            <a:r>
              <a:rPr lang="cs-CZ" dirty="0" err="1" smtClean="0"/>
              <a:t>soon</a:t>
            </a:r>
            <a:r>
              <a:rPr lang="cs-CZ" dirty="0" smtClean="0"/>
              <a:t>! Michal</a:t>
            </a:r>
          </a:p>
        </p:txBody>
      </p:sp>
    </p:spTree>
    <p:extLst>
      <p:ext uri="{BB962C8B-B14F-4D97-AF65-F5344CB8AC3E}">
        <p14:creationId xmlns:p14="http://schemas.microsoft.com/office/powerpoint/2010/main" val="3662507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sešit strana 66 a 69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Strana 66/1 – </a:t>
            </a:r>
            <a:r>
              <a:rPr lang="cs-CZ" b="1" dirty="0" smtClean="0"/>
              <a:t>poslech 10 </a:t>
            </a:r>
            <a:r>
              <a:rPr lang="cs-CZ" dirty="0" smtClean="0"/>
              <a:t>– zakroužkujte správné postavy popsané v nahrávce</a:t>
            </a:r>
          </a:p>
          <a:p>
            <a:r>
              <a:rPr lang="cs-CZ" dirty="0" smtClean="0"/>
              <a:t>Strana 66/2 – dopište správné popisy k postavám 1 a 2</a:t>
            </a:r>
          </a:p>
          <a:p>
            <a:pPr marL="114300" indent="0">
              <a:buNone/>
            </a:pPr>
            <a:r>
              <a:rPr lang="cs-CZ" dirty="0" err="1" smtClean="0"/>
              <a:t>He´s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= He has </a:t>
            </a:r>
            <a:r>
              <a:rPr lang="cs-CZ" dirty="0" err="1" smtClean="0"/>
              <a:t>got</a:t>
            </a:r>
            <a:r>
              <a:rPr lang="cs-CZ" dirty="0" smtClean="0"/>
              <a:t> (On má …) </a:t>
            </a:r>
          </a:p>
          <a:p>
            <a:pPr marL="114300" indent="0">
              <a:buNone/>
            </a:pPr>
            <a:r>
              <a:rPr lang="cs-CZ" dirty="0" err="1" smtClean="0"/>
              <a:t>She´s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= </a:t>
            </a:r>
            <a:r>
              <a:rPr lang="cs-CZ" dirty="0" err="1" smtClean="0"/>
              <a:t>She</a:t>
            </a:r>
            <a:r>
              <a:rPr lang="cs-CZ" dirty="0" smtClean="0"/>
              <a:t> has </a:t>
            </a:r>
            <a:r>
              <a:rPr lang="cs-CZ" dirty="0" err="1" smtClean="0"/>
              <a:t>got</a:t>
            </a:r>
            <a:r>
              <a:rPr lang="cs-CZ" dirty="0" smtClean="0"/>
              <a:t> (Ona má …)</a:t>
            </a:r>
          </a:p>
          <a:p>
            <a:pPr marL="114300" indent="0">
              <a:buNone/>
            </a:pPr>
            <a:r>
              <a:rPr lang="cs-CZ" dirty="0" err="1"/>
              <a:t>s</a:t>
            </a:r>
            <a:r>
              <a:rPr lang="cs-CZ" dirty="0" err="1" smtClean="0"/>
              <a:t>hort</a:t>
            </a:r>
            <a:r>
              <a:rPr lang="cs-CZ" dirty="0" smtClean="0"/>
              <a:t> blond </a:t>
            </a:r>
            <a:r>
              <a:rPr lang="cs-CZ" dirty="0" err="1" smtClean="0"/>
              <a:t>hair</a:t>
            </a:r>
            <a:r>
              <a:rPr lang="cs-CZ" dirty="0"/>
              <a:t> </a:t>
            </a:r>
            <a:r>
              <a:rPr lang="cs-CZ" dirty="0" smtClean="0"/>
              <a:t>= krátké světlé vlasy</a:t>
            </a:r>
          </a:p>
          <a:p>
            <a:pPr marL="114300" indent="0">
              <a:buNone/>
            </a:pPr>
            <a:r>
              <a:rPr lang="cs-CZ" dirty="0" err="1" smtClean="0"/>
              <a:t>short</a:t>
            </a:r>
            <a:r>
              <a:rPr lang="cs-CZ" dirty="0" smtClean="0"/>
              <a:t> and </a:t>
            </a:r>
            <a:r>
              <a:rPr lang="cs-CZ" dirty="0" err="1" smtClean="0"/>
              <a:t>thin</a:t>
            </a:r>
            <a:r>
              <a:rPr lang="cs-CZ" dirty="0" smtClean="0"/>
              <a:t> = malý/á a chudý/chudá</a:t>
            </a:r>
          </a:p>
          <a:p>
            <a:pPr marL="114300" indent="0">
              <a:buNone/>
            </a:pPr>
            <a:r>
              <a:rPr lang="cs-CZ" dirty="0" err="1" smtClean="0"/>
              <a:t>tall</a:t>
            </a:r>
            <a:r>
              <a:rPr lang="cs-CZ" dirty="0" smtClean="0"/>
              <a:t> and fat = vysoký a tlustý</a:t>
            </a:r>
          </a:p>
          <a:p>
            <a:pPr marL="114300" indent="0">
              <a:buNone/>
            </a:pPr>
            <a:r>
              <a:rPr lang="cs-CZ" dirty="0" smtClean="0"/>
              <a:t>Strana 69 – správně zakroužkuj a spoj fakta (z příběhu v učebnici na str. 54)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12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"/>
          <p:cNvSpPr txBox="1">
            <a:spLocks noGrp="1"/>
          </p:cNvSpPr>
          <p:nvPr>
            <p:ph type="title"/>
          </p:nvPr>
        </p:nvSpPr>
        <p:spPr>
          <a:xfrm>
            <a:off x="311700" y="169961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" dirty="0"/>
              <a:t>Rozšiřující - dobrovolné</a:t>
            </a:r>
            <a:endParaRPr dirty="0"/>
          </a:p>
        </p:txBody>
      </p:sp>
      <p:sp>
        <p:nvSpPr>
          <p:cNvPr id="86" name="Google Shape;86;p4"/>
          <p:cNvSpPr txBox="1">
            <a:spLocks noGrp="1"/>
          </p:cNvSpPr>
          <p:nvPr>
            <p:ph type="body" idx="1"/>
          </p:nvPr>
        </p:nvSpPr>
        <p:spPr>
          <a:xfrm>
            <a:off x="460383" y="832624"/>
            <a:ext cx="8520600" cy="4177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1200"/>
              </a:spcBef>
              <a:buClr>
                <a:schemeClr val="dk1"/>
              </a:buClr>
              <a:buSzPts val="1100"/>
              <a:buNone/>
            </a:pPr>
            <a:r>
              <a:rPr lang="cs-CZ" dirty="0">
                <a:hlinkClick r:id="rId3"/>
              </a:rPr>
              <a:t>https://quizlet.com/362228346/happy-street-1-unit-7-flash-cards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0" lvl="0" indent="0">
              <a:spcBef>
                <a:spcPts val="1200"/>
              </a:spcBef>
              <a:buClr>
                <a:schemeClr val="dk1"/>
              </a:buClr>
              <a:buSzPts val="1100"/>
              <a:buNone/>
            </a:pPr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elt.oup.com/student/happystreet/level1/picturedictionary_01/picturedictionary_01_07/picturedictionary_07_02?cc=cz&amp;selLanguage=cs</a:t>
            </a:r>
            <a:endParaRPr lang="cs-CZ" dirty="0" smtClean="0"/>
          </a:p>
          <a:p>
            <a:pPr marL="0" lvl="0" indent="0">
              <a:spcBef>
                <a:spcPts val="1200"/>
              </a:spcBef>
              <a:buClr>
                <a:schemeClr val="dk1"/>
              </a:buClr>
              <a:buSzPts val="1100"/>
              <a:buNone/>
            </a:pPr>
            <a:r>
              <a:rPr lang="cs-CZ" dirty="0" smtClean="0">
                <a:hlinkClick r:id="rId5"/>
              </a:rPr>
              <a:t>https</a:t>
            </a:r>
            <a:r>
              <a:rPr lang="cs-CZ" dirty="0">
                <a:hlinkClick r:id="rId5"/>
              </a:rPr>
              <a:t>://</a:t>
            </a:r>
            <a:r>
              <a:rPr lang="cs-CZ" dirty="0" smtClean="0">
                <a:hlinkClick r:id="rId5"/>
              </a:rPr>
              <a:t>learnenglishkids.britishcouncil.org/word-games/wild-animals-1</a:t>
            </a:r>
            <a:endParaRPr lang="cs-CZ" dirty="0" smtClean="0"/>
          </a:p>
          <a:p>
            <a:pPr marL="0" lvl="0" indent="0">
              <a:spcBef>
                <a:spcPts val="1200"/>
              </a:spcBef>
              <a:buClr>
                <a:schemeClr val="dk1"/>
              </a:buClr>
              <a:buSzPts val="1100"/>
              <a:buNone/>
            </a:pPr>
            <a:r>
              <a:rPr lang="cs-CZ" dirty="0">
                <a:hlinkClick r:id="rId6"/>
              </a:rPr>
              <a:t>https://</a:t>
            </a:r>
            <a:r>
              <a:rPr lang="cs-CZ" dirty="0" smtClean="0">
                <a:hlinkClick r:id="rId6"/>
              </a:rPr>
              <a:t>learnenglishkids.britishcouncil.org/word-games/wild-animals-2</a:t>
            </a:r>
            <a:endParaRPr lang="cs-CZ" dirty="0" smtClean="0"/>
          </a:p>
          <a:p>
            <a:pPr marL="0" lvl="0" indent="0">
              <a:spcBef>
                <a:spcPts val="1200"/>
              </a:spcBef>
              <a:buClr>
                <a:schemeClr val="dk1"/>
              </a:buClr>
              <a:buSzPts val="1100"/>
              <a:buNone/>
            </a:pPr>
            <a:r>
              <a:rPr lang="cs-CZ" dirty="0">
                <a:hlinkClick r:id="rId7"/>
              </a:rPr>
              <a:t>https://learnenglishkids.britishcouncil.org/word-games/wild-animals-3</a:t>
            </a: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469</Words>
  <Application>Microsoft Office PowerPoint</Application>
  <PresentationFormat>Předvádění na obrazovce (16:9)</PresentationFormat>
  <Paragraphs>35</Paragraphs>
  <Slides>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AJ - 3. ročník</vt:lpstr>
      <vt:lpstr>Prezentace aplikace PowerPoint</vt:lpstr>
      <vt:lpstr>Učebnice – strana 54, 55</vt:lpstr>
      <vt:lpstr>Pracovní sešit – strana 67 a 68 řešení z minula</vt:lpstr>
      <vt:lpstr>Pracovní sešit strana 66 a 69</vt:lpstr>
      <vt:lpstr>Rozšiřující - dobrovolné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 - 3. ročník</dc:title>
  <dc:creator>Admin</dc:creator>
  <cp:lastModifiedBy>Admin</cp:lastModifiedBy>
  <cp:revision>25</cp:revision>
  <dcterms:modified xsi:type="dcterms:W3CDTF">2020-05-10T16:23:23Z</dcterms:modified>
</cp:coreProperties>
</file>